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LIFIzX2wPMfnt3vM9qk5Wk1oT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/>
          <p:nvPr/>
        </p:nvSpPr>
        <p:spPr>
          <a:xfrm>
            <a:off x="0" y="371192"/>
            <a:ext cx="12191999" cy="49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 para imagens e gráficos (negativo)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1169" y="1099824"/>
            <a:ext cx="5529660" cy="437420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0"/>
          <p:cNvSpPr txBox="1"/>
          <p:nvPr/>
        </p:nvSpPr>
        <p:spPr>
          <a:xfrm>
            <a:off x="1" y="5568725"/>
            <a:ext cx="12191999" cy="49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 para imagens e gráficos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1"/>
          <p:cNvSpPr txBox="1"/>
          <p:nvPr/>
        </p:nvSpPr>
        <p:spPr>
          <a:xfrm>
            <a:off x="-1" y="3666423"/>
            <a:ext cx="12191999" cy="1185716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24375" lIns="24375" spcFirstLastPara="1" rIns="24375" wrap="square" tIns="24375">
            <a:normAutofit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Obrigado(a)!</a:t>
            </a:r>
            <a:endParaRPr/>
          </a:p>
        </p:txBody>
      </p:sp>
      <p:sp>
        <p:nvSpPr>
          <p:cNvPr id="142" name="Google Shape;142;p11"/>
          <p:cNvSpPr txBox="1"/>
          <p:nvPr/>
        </p:nvSpPr>
        <p:spPr>
          <a:xfrm>
            <a:off x="0" y="5181154"/>
            <a:ext cx="12191998" cy="1185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" lIns="24375" spcFirstLastPara="1" rIns="24375" wrap="square" tIns="24375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E-mail do autor (opcional)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/>
          <p:nvPr/>
        </p:nvSpPr>
        <p:spPr>
          <a:xfrm>
            <a:off x="1785899" y="1436317"/>
            <a:ext cx="8620200" cy="1593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conteúdo é de responsabilidade do autor e não expressa a opinião do Federação Brasileira das Associações de Ginecologia e Obstetrícia - FEBRASGO.</a:t>
            </a:r>
            <a:endParaRPr/>
          </a:p>
        </p:txBody>
      </p:sp>
      <p:sp>
        <p:nvSpPr>
          <p:cNvPr id="148" name="Google Shape;148;p12"/>
          <p:cNvSpPr txBox="1"/>
          <p:nvPr/>
        </p:nvSpPr>
        <p:spPr>
          <a:xfrm>
            <a:off x="2115953" y="3274728"/>
            <a:ext cx="7960093" cy="2756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 este texto deve ser usado SE aplicável:]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de distribuição exclusiva para profissionais qualificados para prescrever ou dispensar medicamentos.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Proibida a reprodução ou compartilhamento deste conteúdo com terceiros.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/>
          <p:nvPr/>
        </p:nvSpPr>
        <p:spPr>
          <a:xfrm>
            <a:off x="1785899" y="1436317"/>
            <a:ext cx="8620200" cy="1593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conteúdo é de responsabilidade do autor e não expressa a opinião do Federação Brasileira das Associações de Ginecologia e Obstetrícia - FEBRASGO.</a:t>
            </a:r>
            <a:endParaRPr/>
          </a:p>
        </p:txBody>
      </p:sp>
      <p:sp>
        <p:nvSpPr>
          <p:cNvPr id="154" name="Google Shape;154;p13"/>
          <p:cNvSpPr txBox="1"/>
          <p:nvPr/>
        </p:nvSpPr>
        <p:spPr>
          <a:xfrm>
            <a:off x="2115953" y="3274728"/>
            <a:ext cx="7960093" cy="2756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 este texto deve ser usado SE aplicável:]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de distribuição exclusiva para profissionais qualificados para prescrever ou dispensar medicamentos.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Proibida a reprodução ou compartilhamento deste conteúdo com terceiros.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476451" y="2934819"/>
            <a:ext cx="8975558" cy="916814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" lIns="24375" spcFirstLastPara="1" rIns="24375" wrap="square" tIns="24375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00" u="none" cap="none" strike="noStrike">
                <a:solidFill>
                  <a:srgbClr val="0F62AE"/>
                </a:solidFill>
                <a:latin typeface="Arial"/>
                <a:ea typeface="Arial"/>
                <a:cs typeface="Arial"/>
                <a:sym typeface="Arial"/>
              </a:rPr>
              <a:t>Título da aula (Arial bold)</a:t>
            </a:r>
            <a:endParaRPr/>
          </a:p>
        </p:txBody>
      </p:sp>
      <p:sp>
        <p:nvSpPr>
          <p:cNvPr id="89" name="Google Shape;89;p2"/>
          <p:cNvSpPr txBox="1"/>
          <p:nvPr/>
        </p:nvSpPr>
        <p:spPr>
          <a:xfrm>
            <a:off x="476448" y="4061750"/>
            <a:ext cx="8975559" cy="1015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" lIns="24375" spcFirstLastPara="1" rIns="24375" wrap="square" tIns="24375">
            <a:normAutofit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F62AE"/>
                </a:solidFill>
                <a:latin typeface="Arial"/>
                <a:ea typeface="Arial"/>
                <a:cs typeface="Arial"/>
                <a:sym typeface="Arial"/>
              </a:rPr>
              <a:t>Nome sobrenome do autor</a:t>
            </a:r>
            <a:endParaRPr b="0" i="0" sz="3200" u="none" cap="none" strike="noStrike">
              <a:solidFill>
                <a:srgbClr val="0F62A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F62AE"/>
                </a:solidFill>
                <a:latin typeface="Arial"/>
                <a:ea typeface="Arial"/>
                <a:cs typeface="Arial"/>
                <a:sym typeface="Arial"/>
              </a:rPr>
              <a:t>CRM/UF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/>
        </p:nvSpPr>
        <p:spPr>
          <a:xfrm>
            <a:off x="1348072" y="887680"/>
            <a:ext cx="9653700" cy="53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E5394"/>
                </a:solidFill>
                <a:latin typeface="Arial"/>
                <a:ea typeface="Arial"/>
                <a:cs typeface="Arial"/>
                <a:sym typeface="Arial"/>
              </a:rPr>
              <a:t>Conflito de Interesse</a:t>
            </a:r>
            <a:endParaRPr sz="1200"/>
          </a:p>
          <a:p>
            <a:pPr indent="0" lvl="0" marL="0" marR="0" rtl="0" algn="ctr">
              <a:lnSpc>
                <a:spcPct val="2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Arial regular 24pts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2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favor, cite aqui os seus conflitos de interesse.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2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Respeite o espaço reservado para o texto no slide.</a:t>
            </a:r>
            <a:endParaRPr sz="200"/>
          </a:p>
          <a:p>
            <a:pPr indent="0" lvl="0" marL="0" marR="0" rtl="0" algn="ctr">
              <a:lnSpc>
                <a:spcPct val="2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Certifique-se de que os textos não estejam colados às margens, sempre respeitando os limites.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2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Incluir: Nome do médico – CRM XXXXXX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2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De acordo com a Norma 1595/2000 do Conselho Federal de Medicina e a Resolução RDC 102/2000 da Agência de Vigilância Sanitária, declaro que recebo patrocínio das seguintes empresas e instituições para atividades de pesquisas clínicas, congressos e palestras: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2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XXXXXX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2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/>
        </p:nvSpPr>
        <p:spPr>
          <a:xfrm>
            <a:off x="672976" y="2147635"/>
            <a:ext cx="11026531" cy="2562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" lIns="24375" spcFirstLastPara="1" rIns="24375" wrap="square" tIns="24375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F62AE"/>
                </a:solidFill>
                <a:latin typeface="Arial"/>
                <a:ea typeface="Arial"/>
                <a:cs typeface="Arial"/>
                <a:sym typeface="Arial"/>
              </a:rPr>
              <a:t>Subtítulo da aula (Arial bold)</a:t>
            </a:r>
            <a:endParaRPr b="1" i="0" sz="4000" u="none" cap="none" strike="noStrike">
              <a:solidFill>
                <a:srgbClr val="0F62A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F62AE"/>
                </a:solidFill>
                <a:latin typeface="Arial"/>
                <a:ea typeface="Arial"/>
                <a:cs typeface="Arial"/>
                <a:sym typeface="Arial"/>
              </a:rPr>
              <a:t>Utilize este slide sempre que for falar de um novo capítulo da aula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/>
        </p:nvSpPr>
        <p:spPr>
          <a:xfrm>
            <a:off x="672976" y="2147635"/>
            <a:ext cx="11026531" cy="2562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" lIns="24375" spcFirstLastPara="1" rIns="24375" wrap="square" tIns="24375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F62AE"/>
                </a:solidFill>
                <a:latin typeface="Arial"/>
                <a:ea typeface="Arial"/>
                <a:cs typeface="Arial"/>
                <a:sym typeface="Arial"/>
              </a:rPr>
              <a:t>Subtítulo da aula (Arial bold)</a:t>
            </a:r>
            <a:endParaRPr b="1" i="0" sz="4000" u="none" cap="none" strike="noStrike">
              <a:solidFill>
                <a:srgbClr val="0F62A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F62AE"/>
                </a:solidFill>
                <a:latin typeface="Arial"/>
                <a:ea typeface="Arial"/>
                <a:cs typeface="Arial"/>
                <a:sym typeface="Arial"/>
              </a:rPr>
              <a:t>Utilize este slide sempre que for falar de um novo capítulo da aula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/>
        </p:nvSpPr>
        <p:spPr>
          <a:xfrm>
            <a:off x="1309571" y="1373756"/>
            <a:ext cx="9653604" cy="4366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E5394"/>
                </a:solidFill>
                <a:latin typeface="Arial"/>
                <a:ea typeface="Arial"/>
                <a:cs typeface="Arial"/>
                <a:sym typeface="Arial"/>
              </a:rPr>
              <a:t>Título do Slide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2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Arial regular 24pts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é o espaço reservado para o conteúdo de TEXTO da aula.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Certifique-se de que os textos não estejam colados às margens, sempre respeitando os limites e não sobrepondo as imagens.</a:t>
            </a:r>
            <a:endParaRPr/>
          </a:p>
          <a:p>
            <a:pPr indent="0" lvl="0" marL="0" marR="0" rtl="0" algn="ctr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Nono</a:t>
            </a:r>
            <a:endParaRPr/>
          </a:p>
          <a:p>
            <a:pPr indent="0" lvl="0" marL="0" marR="0" rtl="0" algn="ctr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/>
        </p:nvSpPr>
        <p:spPr>
          <a:xfrm>
            <a:off x="1309571" y="1373756"/>
            <a:ext cx="9653604" cy="4366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E5394"/>
                </a:solidFill>
                <a:latin typeface="Arial"/>
                <a:ea typeface="Arial"/>
                <a:cs typeface="Arial"/>
                <a:sym typeface="Arial"/>
              </a:rPr>
              <a:t>Título do Slide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2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Arial regular 24pts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é o espaço reservado para o conteúdo de TEXTO da aula.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Certifique-se de que os textos não estejam colados às margens, sempre respeitando os limites e não sobrepondo as imagens.</a:t>
            </a:r>
            <a:endParaRPr/>
          </a:p>
          <a:p>
            <a:pPr indent="0" lvl="0" marL="0" marR="0" rtl="0" algn="ctr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Nono</a:t>
            </a:r>
            <a:endParaRPr/>
          </a:p>
          <a:p>
            <a:pPr indent="0" lvl="0" marL="0" marR="0" rtl="0" algn="ctr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/>
        </p:nvSpPr>
        <p:spPr>
          <a:xfrm>
            <a:off x="0" y="371192"/>
            <a:ext cx="12191999" cy="49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F62AE"/>
                </a:solidFill>
                <a:latin typeface="Arial"/>
                <a:ea typeface="Arial"/>
                <a:cs typeface="Arial"/>
                <a:sym typeface="Arial"/>
              </a:rPr>
              <a:t>Slide para imagens e gráficos</a:t>
            </a:r>
            <a:endParaRPr b="1" i="0" sz="2400" u="none" cap="none" strike="noStrike">
              <a:solidFill>
                <a:srgbClr val="0F62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1169" y="1099824"/>
            <a:ext cx="5529660" cy="437420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8"/>
          <p:cNvSpPr txBox="1"/>
          <p:nvPr/>
        </p:nvSpPr>
        <p:spPr>
          <a:xfrm>
            <a:off x="1" y="5568725"/>
            <a:ext cx="12191999" cy="49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para imagens e gráficos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/>
          <p:nvPr/>
        </p:nvSpPr>
        <p:spPr>
          <a:xfrm>
            <a:off x="0" y="371192"/>
            <a:ext cx="12191999" cy="49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F62AE"/>
                </a:solidFill>
                <a:latin typeface="Arial"/>
                <a:ea typeface="Arial"/>
                <a:cs typeface="Arial"/>
                <a:sym typeface="Arial"/>
              </a:rPr>
              <a:t>Slide para imagens e gráficos</a:t>
            </a:r>
            <a:endParaRPr b="1" i="0" sz="2400" u="none" cap="none" strike="noStrike">
              <a:solidFill>
                <a:srgbClr val="0F62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1169" y="1099824"/>
            <a:ext cx="5529660" cy="437420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9"/>
          <p:cNvSpPr txBox="1"/>
          <p:nvPr/>
        </p:nvSpPr>
        <p:spPr>
          <a:xfrm>
            <a:off x="1" y="5568725"/>
            <a:ext cx="12191999" cy="49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para imagens e gráficos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2022-09-22T12:22:20Z</dcterms:created>
  <dc:creator>Anderson Guarnieri Guarnieri</dc:creator>
</cp:coreProperties>
</file>