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5670550" cy="10080625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1164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510300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283320" y="5412600"/>
            <a:ext cx="510300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2898360" y="235872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283320" y="541260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2898360" y="541260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164304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008800" y="2358720"/>
            <a:ext cx="164304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34640" y="2358720"/>
            <a:ext cx="164304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283320" y="5412600"/>
            <a:ext cx="164304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008800" y="5412600"/>
            <a:ext cx="164304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3734640" y="5412600"/>
            <a:ext cx="164304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283320" y="2358720"/>
            <a:ext cx="5103000" cy="584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5103000" cy="584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2490120" cy="584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2898360" y="2358720"/>
            <a:ext cx="2490120" cy="584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83320" y="402120"/>
            <a:ext cx="5103000" cy="780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2898360" y="2358720"/>
            <a:ext cx="2490120" cy="584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283320" y="541260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2490120" cy="584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2898360" y="235872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2898360" y="541260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2898360" y="235872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283320" y="5412600"/>
            <a:ext cx="510300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283320" y="2358720"/>
            <a:ext cx="5103000" cy="584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tângulo 37"/>
          <p:cNvSpPr/>
          <p:nvPr/>
        </p:nvSpPr>
        <p:spPr>
          <a:xfrm>
            <a:off x="283320" y="2358720"/>
            <a:ext cx="2595240" cy="5844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" name="Title 1"/>
          <p:cNvSpPr/>
          <p:nvPr/>
        </p:nvSpPr>
        <p:spPr>
          <a:xfrm>
            <a:off x="288000" y="485280"/>
            <a:ext cx="3284640" cy="30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1600" tIns="55800" rIns="111600" bIns="55800" anchor="ctr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fi-FI" sz="1600" b="1" strike="noStrike" spc="-1" dirty="0">
                <a:solidFill>
                  <a:srgbClr val="FFFFFF"/>
                </a:solidFill>
                <a:latin typeface="Calibri"/>
                <a:ea typeface="Tahoma"/>
              </a:rPr>
              <a:t>Título do Trabalho Científico</a:t>
            </a:r>
            <a:endParaRPr lang="pt-BR" sz="1600" b="0" strike="noStrike" spc="-1" dirty="0">
              <a:latin typeface="Arial"/>
            </a:endParaRPr>
          </a:p>
        </p:txBody>
      </p:sp>
      <p:sp>
        <p:nvSpPr>
          <p:cNvPr id="40" name="Text Placeholder 4"/>
          <p:cNvSpPr/>
          <p:nvPr/>
        </p:nvSpPr>
        <p:spPr>
          <a:xfrm>
            <a:off x="334080" y="683280"/>
            <a:ext cx="3238560" cy="47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1600" tIns="55800" rIns="111600" bIns="55800" anchor="ctr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8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Autor¹; Autor¹; Autor¹; Autor¹; Autor¹; Autor².</a:t>
            </a:r>
            <a:endParaRPr lang="pt-BR" sz="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pt-BR" sz="8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¹Instituição X, Cidade – UF.  ²Instituição  Y, Cidade – UF.</a:t>
            </a:r>
            <a:endParaRPr lang="pt-BR" sz="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pt-BR" sz="8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E-mail para contato: </a:t>
            </a:r>
            <a:r>
              <a:rPr lang="pt-BR" sz="800" b="0" u="sng" strike="noStrike" spc="-1" dirty="0">
                <a:solidFill>
                  <a:srgbClr val="FFFFFF"/>
                </a:solidFill>
                <a:uFillTx/>
                <a:latin typeface="Calibri"/>
                <a:ea typeface="DejaVu Sans"/>
              </a:rPr>
              <a:t>x@email.com</a:t>
            </a:r>
            <a:endParaRPr lang="pt-BR" sz="800" b="0" strike="noStrike" spc="-1" dirty="0">
              <a:latin typeface="Arial"/>
            </a:endParaRPr>
          </a:p>
        </p:txBody>
      </p:sp>
      <p:sp>
        <p:nvSpPr>
          <p:cNvPr id="41" name="Retângulo 40"/>
          <p:cNvSpPr/>
          <p:nvPr/>
        </p:nvSpPr>
        <p:spPr>
          <a:xfrm>
            <a:off x="283680" y="1800000"/>
            <a:ext cx="5115600" cy="7918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pt-BR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Nesses espaços o autor deve contemplar as informações do resumo aceito para apresentação no evento.</a:t>
            </a:r>
            <a:endParaRPr lang="pt-BR" sz="1000" b="0" strike="noStrike" spc="-1" dirty="0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pt-BR" sz="1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Os autores podem inserir texto, figuras, gráficos e esquemas para apresentação das informações contidas no resumo enviado.</a:t>
            </a:r>
            <a:endParaRPr lang="pt-BR" sz="1000" b="0" strike="noStrike" spc="-1" dirty="0">
              <a:latin typeface="Arial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944C955-7599-3130-FA65-25FE73762A9E}"/>
              </a:ext>
            </a:extLst>
          </p:cNvPr>
          <p:cNvSpPr txBox="1"/>
          <p:nvPr/>
        </p:nvSpPr>
        <p:spPr>
          <a:xfrm>
            <a:off x="220980" y="42480"/>
            <a:ext cx="14782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 – 0000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78</Words>
  <Application>Microsoft Office PowerPoint</Application>
  <PresentationFormat>Personalizar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StarSymbol</vt:lpstr>
      <vt:lpstr>Symbol</vt:lpstr>
      <vt:lpstr>Wingdings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/>
  <dc:description/>
  <cp:lastModifiedBy>Camila Mazotti</cp:lastModifiedBy>
  <cp:revision>16</cp:revision>
  <dcterms:created xsi:type="dcterms:W3CDTF">2022-05-09T13:35:46Z</dcterms:created>
  <dcterms:modified xsi:type="dcterms:W3CDTF">2022-10-24T13:24:35Z</dcterms:modified>
  <dc:language>pt-BR</dc:language>
</cp:coreProperties>
</file>